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Tm="600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Tm="600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lvl1pPr algn="ctr">
              <a:defRPr b="1"/>
            </a:lvl1pPr>
            <a:extLst/>
          </a:lstStyle>
          <a:p>
            <a:r>
              <a:rPr kumimoji="0" lang="pl-PL" dirty="0" smtClean="0"/>
              <a:t>Kliknij, aby edytować styl</a:t>
            </a:r>
            <a:endParaRPr kumimoji="0"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 i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dirty="0" smtClean="0"/>
              <a:t>Kliknij, aby edytować style wzorca tekstu</a:t>
            </a:r>
          </a:p>
          <a:p>
            <a:pPr lvl="1" eaLnBrk="1" latinLnBrk="0" hangingPunct="1"/>
            <a:r>
              <a:rPr lang="pl-PL" dirty="0" smtClean="0"/>
              <a:t>Drugi poziom</a:t>
            </a:r>
          </a:p>
          <a:p>
            <a:pPr lvl="2" eaLnBrk="1" latinLnBrk="0" hangingPunct="1"/>
            <a:r>
              <a:rPr lang="pl-PL" dirty="0" smtClean="0"/>
              <a:t>Trzeci poziom</a:t>
            </a:r>
          </a:p>
          <a:p>
            <a:pPr lvl="3" eaLnBrk="1" latinLnBrk="0" hangingPunct="1"/>
            <a:r>
              <a:rPr lang="pl-PL" dirty="0" smtClean="0"/>
              <a:t>Czwarty poziom</a:t>
            </a:r>
          </a:p>
          <a:p>
            <a:pPr lvl="4" eaLnBrk="1" latinLnBrk="0" hangingPunct="1"/>
            <a:r>
              <a:rPr lang="pl-PL" dirty="0" smtClean="0"/>
              <a:t>Piąty poziom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Tm="600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oliniow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oliniow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oliniow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oliniow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oliniow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oliniow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oliniow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oliniow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oliniow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oliniow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 advTm="6000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EFB4AB-2B06-4A50-901B-C5F5DF2490BF}" type="datetimeFigureOut">
              <a:rPr lang="pl-PL" smtClean="0"/>
              <a:t>2011-03-06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680DE41-39BB-4540-9BA0-8DD9492CB0EA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slow" advTm="6000">
    <p:cover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914400"/>
          </a:xfrm>
        </p:spPr>
        <p:txBody>
          <a:bodyPr/>
          <a:lstStyle/>
          <a:p>
            <a:r>
              <a:rPr lang="pl-PL" dirty="0" smtClean="0"/>
              <a:t>Twórcy </a:t>
            </a:r>
            <a:br>
              <a:rPr lang="pl-PL" dirty="0" smtClean="0"/>
            </a:br>
            <a:r>
              <a:rPr lang="pl-PL" dirty="0" smtClean="0"/>
              <a:t>epoki romantyzmu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1320388"/>
      </p:ext>
    </p:extLst>
  </p:cSld>
  <p:clrMapOvr>
    <a:masterClrMapping/>
  </p:clrMapOvr>
  <p:transition spd="slow" advTm="6000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Adam Mickiewicz</a:t>
            </a:r>
            <a:endParaRPr lang="pl-PL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204864"/>
            <a:ext cx="2436562" cy="3491628"/>
          </a:xfrm>
        </p:spPr>
      </p:pic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499992" y="2780928"/>
            <a:ext cx="4038600" cy="2548880"/>
          </a:xfrm>
        </p:spPr>
        <p:txBody>
          <a:bodyPr/>
          <a:lstStyle/>
          <a:p>
            <a:r>
              <a:rPr lang="pl-PL" dirty="0" smtClean="0"/>
              <a:t>Pan Tadeusz</a:t>
            </a:r>
          </a:p>
          <a:p>
            <a:r>
              <a:rPr lang="pl-PL" dirty="0" smtClean="0"/>
              <a:t>Dziady</a:t>
            </a:r>
          </a:p>
          <a:p>
            <a:r>
              <a:rPr lang="pl-PL" dirty="0" smtClean="0"/>
              <a:t>Grażyna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4559145"/>
      </p:ext>
    </p:extLst>
  </p:cSld>
  <p:clrMapOvr>
    <a:masterClrMapping/>
  </p:clrMapOvr>
  <p:transition spd="slow" advTm="6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Cyprian Norwid</a:t>
            </a:r>
            <a:endParaRPr lang="pl-PL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888" y="2132856"/>
            <a:ext cx="2152018" cy="3491628"/>
          </a:xfrm>
        </p:spPr>
      </p:pic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3923928" y="2780928"/>
            <a:ext cx="4896544" cy="2548880"/>
          </a:xfrm>
        </p:spPr>
        <p:txBody>
          <a:bodyPr/>
          <a:lstStyle/>
          <a:p>
            <a:r>
              <a:rPr lang="pl-PL" dirty="0" smtClean="0"/>
              <a:t>Bema pamięci żałobny rapsod</a:t>
            </a:r>
          </a:p>
          <a:p>
            <a:r>
              <a:rPr lang="pl-PL" dirty="0" err="1" smtClean="0"/>
              <a:t>Vade-mecum</a:t>
            </a:r>
            <a:endParaRPr lang="pl-PL" dirty="0" smtClean="0"/>
          </a:p>
          <a:p>
            <a:r>
              <a:rPr lang="pl-PL" dirty="0" smtClean="0"/>
              <a:t>Do obywatela Johna Brown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5895382"/>
      </p:ext>
    </p:extLst>
  </p:cSld>
  <p:clrMapOvr>
    <a:masterClrMapping/>
  </p:clrMapOvr>
  <p:transition spd="slow" advTm="6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Zygmunt Krasiński</a:t>
            </a:r>
            <a:endParaRPr lang="pl-PL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275542"/>
            <a:ext cx="2436562" cy="3350272"/>
          </a:xfrm>
        </p:spPr>
      </p:pic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499992" y="2780928"/>
            <a:ext cx="4038600" cy="2548880"/>
          </a:xfrm>
        </p:spPr>
        <p:txBody>
          <a:bodyPr/>
          <a:lstStyle/>
          <a:p>
            <a:r>
              <a:rPr lang="pl-PL" dirty="0" smtClean="0"/>
              <a:t>Irydion</a:t>
            </a:r>
          </a:p>
          <a:p>
            <a:r>
              <a:rPr lang="pl-PL" dirty="0" smtClean="0"/>
              <a:t>Nie-Boska komedia</a:t>
            </a:r>
          </a:p>
        </p:txBody>
      </p:sp>
    </p:spTree>
    <p:extLst>
      <p:ext uri="{BB962C8B-B14F-4D97-AF65-F5344CB8AC3E}">
        <p14:creationId xmlns:p14="http://schemas.microsoft.com/office/powerpoint/2010/main" val="360741551"/>
      </p:ext>
    </p:extLst>
  </p:cSld>
  <p:clrMapOvr>
    <a:masterClrMapping/>
  </p:clrMapOvr>
  <p:transition spd="slow" advTm="6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Józef Ignacy Kraszewski</a:t>
            </a:r>
            <a:endParaRPr lang="pl-PL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440" y="2275542"/>
            <a:ext cx="2284913" cy="3350272"/>
          </a:xfrm>
        </p:spPr>
      </p:pic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499992" y="2780928"/>
            <a:ext cx="4038600" cy="2548880"/>
          </a:xfrm>
        </p:spPr>
        <p:txBody>
          <a:bodyPr/>
          <a:lstStyle/>
          <a:p>
            <a:r>
              <a:rPr lang="pl-PL" dirty="0" smtClean="0"/>
              <a:t>Stara baśń</a:t>
            </a:r>
          </a:p>
          <a:p>
            <a:r>
              <a:rPr lang="pl-PL" dirty="0" smtClean="0"/>
              <a:t>Infantka</a:t>
            </a:r>
          </a:p>
          <a:p>
            <a:r>
              <a:rPr lang="pl-PL" dirty="0" smtClean="0"/>
              <a:t>Panie Kochanku</a:t>
            </a:r>
          </a:p>
        </p:txBody>
      </p:sp>
    </p:spTree>
    <p:extLst>
      <p:ext uri="{BB962C8B-B14F-4D97-AF65-F5344CB8AC3E}">
        <p14:creationId xmlns:p14="http://schemas.microsoft.com/office/powerpoint/2010/main" val="2594700959"/>
      </p:ext>
    </p:extLst>
  </p:cSld>
  <p:clrMapOvr>
    <a:masterClrMapping/>
  </p:clrMapOvr>
  <p:transition spd="slow" advTm="6000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</TotalTime>
  <Words>31</Words>
  <Application>Microsoft Office PowerPoint</Application>
  <PresentationFormat>Pokaz na ekranie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Metro</vt:lpstr>
      <vt:lpstr>Twórcy  epoki romantyzmu</vt:lpstr>
      <vt:lpstr>Adam Mickiewicz</vt:lpstr>
      <vt:lpstr>Cyprian Norwid</vt:lpstr>
      <vt:lpstr>Zygmunt Krasiński</vt:lpstr>
      <vt:lpstr>Józef Ignacy Kraszewski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Twórcy epoki romantyzmu</dc:title>
  <dc:creator>gaweleka</dc:creator>
  <cp:lastModifiedBy>gaweleka</cp:lastModifiedBy>
  <cp:revision>4</cp:revision>
  <dcterms:created xsi:type="dcterms:W3CDTF">2011-03-06T15:59:35Z</dcterms:created>
  <dcterms:modified xsi:type="dcterms:W3CDTF">2011-03-06T16:28:11Z</dcterms:modified>
</cp:coreProperties>
</file>